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38" d="100"/>
          <a:sy n="38" d="100"/>
        </p:scale>
        <p:origin x="119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Viki Kuswoyo</a:t>
            </a:r>
          </a:p>
          <a:p>
            <a:r>
              <a:rPr lang="en-US" dirty="0">
                <a:solidFill>
                  <a:schemeClr val="bg2"/>
                </a:solidFill>
                <a:latin typeface="Abadi"/>
                <a:ea typeface="SF Pro" pitchFamily="2" charset="0"/>
                <a:cs typeface="SF Pro" pitchFamily="2" charset="0"/>
              </a:rPr>
              <a:t>November 11</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f80a141d-92ca-4d3d-9308-f7e7b1d44ce8"/>
    <ds:schemaRef ds:uri="http://schemas.microsoft.com/office/2006/metadata/properties"/>
    <ds:schemaRef ds:uri="http://www.w3.org/XML/1998/namespace"/>
    <ds:schemaRef ds:uri="http://schemas.microsoft.com/office/2006/documentManagement/types"/>
    <ds:schemaRef ds:uri="http://purl.org/dc/elements/1.1/"/>
    <ds:schemaRef ds:uri="http://purl.org/dc/terms/"/>
    <ds:schemaRef ds:uri="http://schemas.microsoft.com/office/infopath/2007/PartnerControls"/>
    <ds:schemaRef ds:uri="http://schemas.openxmlformats.org/package/2006/metadata/core-properties"/>
    <ds:schemaRef ds:uri="155be751-a274-42e8-93fb-f39d3b9bccc8"/>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1319</TotalTime>
  <Words>1795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Viki Kuswoyo</cp:lastModifiedBy>
  <cp:revision>199</cp:revision>
  <dcterms:created xsi:type="dcterms:W3CDTF">2021-04-29T18:58:34Z</dcterms:created>
  <dcterms:modified xsi:type="dcterms:W3CDTF">2022-11-11T16:13:24Z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